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2" r:id="rId7"/>
    <p:sldId id="259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259"/>
    <a:srgbClr val="65B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8C07D-202D-FD68-D972-21AF81A0F356}" v="40" dt="2024-11-13T16:31:0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9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41DE-CEA9-4592-8E50-D8CA78361D4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4D69-E1EA-433C-A934-F073C83EE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48" y="836712"/>
            <a:ext cx="6394704" cy="341985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140890" y="4725144"/>
            <a:ext cx="6862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more things</a:t>
            </a:r>
            <a:r>
              <a:rPr lang="en-GB" sz="2800" baseline="0" dirty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for you in</a:t>
            </a:r>
            <a:r>
              <a:rPr lang="en-GB" sz="2800" baseline="0" dirty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life, </a:t>
            </a:r>
            <a:r>
              <a:rPr lang="en-GB" sz="2800" dirty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</a:t>
            </a:r>
            <a:r>
              <a:rPr lang="en-GB" sz="2800" baseline="0" dirty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your situation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496" y="5679251"/>
            <a:ext cx="2232248" cy="10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 to hel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7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 b="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557338"/>
            <a:ext cx="8280400" cy="86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2565400"/>
            <a:ext cx="8280400" cy="31670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162259"/>
                </a:solidFill>
              </a:defRPr>
            </a:lvl1pPr>
          </a:lstStyle>
          <a:p>
            <a:pPr lvl="0"/>
            <a:r>
              <a:rPr lang="en-GB" sz="2400" dirty="0"/>
              <a:t>Bullet Points</a:t>
            </a:r>
          </a:p>
          <a:p>
            <a:pPr lvl="0"/>
            <a:r>
              <a:rPr lang="en-GB" sz="2400" dirty="0"/>
              <a:t>Bullet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3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senten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557338"/>
            <a:ext cx="8207375" cy="86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3" y="2565400"/>
            <a:ext cx="8424862" cy="2951163"/>
          </a:xfrm>
          <a:prstGeom prst="rect">
            <a:avLst/>
          </a:prstGeom>
        </p:spPr>
        <p:txBody>
          <a:bodyPr/>
          <a:lstStyle>
            <a:lvl1pPr>
              <a:defRPr lang="en-GB" sz="2400" smtClean="0">
                <a:solidFill>
                  <a:srgbClr val="162259"/>
                </a:solidFill>
                <a:effectLst/>
              </a:defRPr>
            </a:lvl1pPr>
          </a:lstStyle>
          <a:p>
            <a:r>
              <a:rPr lang="en-US" sz="2400" kern="1200" dirty="0">
                <a:effectLst/>
                <a:latin typeface="Arial"/>
                <a:ea typeface="Times New Roman"/>
              </a:rPr>
              <a:t>Short sentences. Make your sentences to the point. Statements rather than paragraphs.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r>
              <a:rPr lang="en-US" sz="2400" kern="1200" dirty="0">
                <a:effectLst/>
                <a:latin typeface="Arial"/>
                <a:ea typeface="Times New Roman"/>
              </a:rPr>
              <a:t>No more than three per slide.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t>13/11/2024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57338"/>
            <a:ext cx="3528194" cy="50323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2133600"/>
            <a:ext cx="3455987" cy="34559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162259"/>
                </a:solidFill>
              </a:defRPr>
            </a:lvl1pPr>
          </a:lstStyle>
          <a:p>
            <a:pPr lvl="0"/>
            <a:r>
              <a:rPr lang="en-GB" sz="2400" dirty="0"/>
              <a:t>Main paragraph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56100" y="1557338"/>
            <a:ext cx="4319588" cy="50323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133600"/>
            <a:ext cx="4176713" cy="34559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162259"/>
                </a:solidFill>
              </a:defRPr>
            </a:lvl1pPr>
          </a:lstStyle>
          <a:p>
            <a:pPr lvl="0"/>
            <a:r>
              <a:rPr lang="en-GB" sz="2400" dirty="0"/>
              <a:t>Main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wo boxes wit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65B32E"/>
                </a:solidFill>
              </a:defRPr>
            </a:lvl1pPr>
          </a:lstStyle>
          <a:p>
            <a:r>
              <a:rPr lang="en-US" dirty="0"/>
              <a:t>Sub heading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622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35375" y="260350"/>
            <a:ext cx="5329238" cy="58324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62259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68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65B32E"/>
                </a:solidFill>
              </a:defRPr>
            </a:lvl1pPr>
          </a:lstStyle>
          <a:p>
            <a:r>
              <a:rPr lang="en-US" dirty="0"/>
              <a:t>Picture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Heading (click icon to add picture) 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622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t>13/11/2024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32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unteer 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6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8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gether dif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7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Possability People </a:t>
            </a:r>
            <a:r>
              <a:rPr lang="en-US" dirty="0" err="1"/>
              <a:t>Powerpoint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0232" y="6278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622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AA055-BF33-4DFD-A9F9-D1C091509173}" type="datetimeFigureOut">
              <a:rPr lang="en-GB" smtClean="0"/>
              <a:pPr/>
              <a:t>13/11/2024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46907"/>
            <a:ext cx="1656184" cy="8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1622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65B3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rgbClr val="1622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0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Disability Benefits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8313" y="1268760"/>
            <a:ext cx="7560071" cy="504056"/>
          </a:xfrm>
        </p:spPr>
        <p:txBody>
          <a:bodyPr lIns="91440" tIns="45720" rIns="91440" bIns="45720" anchor="t"/>
          <a:lstStyle/>
          <a:p>
            <a:r>
              <a:rPr lang="en-GB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313" y="1988840"/>
            <a:ext cx="8280400" cy="3743623"/>
          </a:xfrm>
        </p:spPr>
        <p:txBody>
          <a:bodyPr/>
          <a:lstStyle/>
          <a:p>
            <a:r>
              <a:rPr lang="en-GB" sz="2800" dirty="0"/>
              <a:t>Advice Centre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Personal Independence Payment</a:t>
            </a:r>
          </a:p>
          <a:p>
            <a:r>
              <a:rPr lang="en-GB" sz="2800" dirty="0"/>
              <a:t>Attendance Allowance</a:t>
            </a:r>
          </a:p>
          <a:p>
            <a:r>
              <a:rPr lang="en-GB" sz="2800" dirty="0"/>
              <a:t>Questions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2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Disability Benefits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Personal Independence Payment (PIP)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8460" y="2121995"/>
            <a:ext cx="8250840" cy="3610468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For people of working age (16 - pension age)</a:t>
            </a:r>
          </a:p>
          <a:p>
            <a:r>
              <a:rPr lang="en-GB" dirty="0">
                <a:latin typeface="Arial"/>
                <a:cs typeface="Arial"/>
              </a:rPr>
              <a:t>Long term health condition or disability</a:t>
            </a:r>
          </a:p>
          <a:p>
            <a:r>
              <a:rPr lang="en-GB" dirty="0">
                <a:latin typeface="Arial"/>
                <a:cs typeface="Arial"/>
              </a:rPr>
              <a:t>More than 3 months &amp; expected to last more than 9 months</a:t>
            </a:r>
          </a:p>
          <a:p>
            <a:r>
              <a:rPr lang="en-GB" dirty="0">
                <a:latin typeface="Arial"/>
                <a:cs typeface="Arial"/>
              </a:rPr>
              <a:t>Not means tested</a:t>
            </a:r>
          </a:p>
          <a:p>
            <a:r>
              <a:rPr lang="en-GB" dirty="0">
                <a:latin typeface="Arial"/>
                <a:cs typeface="Arial"/>
              </a:rPr>
              <a:t>Daily Living / Mobility</a:t>
            </a:r>
          </a:p>
          <a:p>
            <a:r>
              <a:rPr lang="en-GB" dirty="0">
                <a:latin typeface="Arial"/>
                <a:cs typeface="Arial"/>
              </a:rPr>
              <a:t>Passport to Motability / reduced road tax/ blue badge/ Carers Allowance</a:t>
            </a:r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4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25"/>
            <a:ext cx="8229600" cy="1143000"/>
          </a:xfrm>
        </p:spPr>
        <p:txBody>
          <a:bodyPr/>
          <a:lstStyle/>
          <a:p>
            <a:r>
              <a:rPr lang="en-GB" b="1" dirty="0"/>
              <a:t>Disability Benefits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506" y="1168289"/>
            <a:ext cx="8250841" cy="558845"/>
          </a:xfrm>
        </p:spPr>
        <p:txBody>
          <a:bodyPr/>
          <a:lstStyle/>
          <a:p>
            <a:r>
              <a:rPr lang="en-GB" b="1" dirty="0"/>
              <a:t>Attendance Allowance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3841" y="1983324"/>
            <a:ext cx="8258058" cy="3870006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For people aged over pension age</a:t>
            </a:r>
          </a:p>
          <a:p>
            <a:r>
              <a:rPr lang="en-GB" dirty="0">
                <a:latin typeface="Arial"/>
                <a:cs typeface="Arial"/>
              </a:rPr>
              <a:t>For help with daily tasks or personal care  because of a disability or health condition</a:t>
            </a:r>
          </a:p>
          <a:p>
            <a:r>
              <a:rPr lang="en-GB" dirty="0">
                <a:latin typeface="Arial"/>
                <a:cs typeface="Arial"/>
              </a:rPr>
              <a:t>Does not consider outdoor mobility </a:t>
            </a:r>
          </a:p>
          <a:p>
            <a:r>
              <a:rPr lang="en-GB" dirty="0">
                <a:latin typeface="Arial"/>
                <a:cs typeface="Arial"/>
              </a:rPr>
              <a:t>Does not consider tasks such as cooking and housework </a:t>
            </a:r>
          </a:p>
          <a:p>
            <a:r>
              <a:rPr lang="en-GB" dirty="0">
                <a:latin typeface="Arial"/>
                <a:cs typeface="Arial"/>
              </a:rPr>
              <a:t>Standard – is for day or night needs, enhanced is for both </a:t>
            </a:r>
          </a:p>
          <a:p>
            <a:r>
              <a:rPr lang="en-GB" dirty="0">
                <a:latin typeface="Arial"/>
                <a:cs typeface="Arial"/>
              </a:rPr>
              <a:t>Not means tested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7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Disability Benefits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Questions 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313" y="2204864"/>
            <a:ext cx="8280400" cy="3527599"/>
          </a:xfrm>
        </p:spPr>
        <p:txBody>
          <a:bodyPr lIns="91440" tIns="45720" rIns="91440" bIns="45720" anchor="t"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sz="2800" b="1" err="1">
                <a:latin typeface="Arial"/>
                <a:cs typeface="Arial"/>
              </a:rPr>
              <a:t>Possability</a:t>
            </a:r>
            <a:r>
              <a:rPr lang="en-GB" sz="2800" b="1" dirty="0">
                <a:latin typeface="Arial"/>
                <a:cs typeface="Arial"/>
              </a:rPr>
              <a:t> People 01273 89 40 40 </a:t>
            </a:r>
            <a:endParaRPr lang="en-GB" sz="2800" b="1"/>
          </a:p>
          <a:p>
            <a:pPr marL="0" indent="0">
              <a:buNone/>
            </a:pPr>
            <a:endParaRPr lang="en-GB" sz="2800" b="1" dirty="0">
              <a:latin typeface="Arial"/>
              <a:cs typeface="Arial"/>
            </a:endParaRPr>
          </a:p>
          <a:p>
            <a:r>
              <a:rPr lang="en-GB" sz="2800" b="1" dirty="0">
                <a:latin typeface="Arial"/>
                <a:cs typeface="Arial"/>
              </a:rPr>
              <a:t>Advice Centre 01273 89 40 50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63758985"/>
      </p:ext>
    </p:extLst>
  </p:cSld>
  <p:clrMapOvr>
    <a:masterClrMapping/>
  </p:clrMapOvr>
</p:sld>
</file>

<file path=ppt/theme/theme1.xml><?xml version="1.0" encoding="utf-8"?>
<a:theme xmlns:a="http://schemas.openxmlformats.org/drawingml/2006/main" name="Possability Peopl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976678-705e-48f1-91a5-5f4e2542805b">
      <UserInfo>
        <DisplayName/>
        <AccountId xsi:nil="true"/>
        <AccountType/>
      </UserInfo>
    </SharedWithUsers>
    <Dana xmlns="bf4399c7-6215-490a-888f-5f31483ffc3b">
      <UserInfo>
        <DisplayName/>
        <AccountId xsi:nil="true"/>
        <AccountType/>
      </UserInfo>
    </Dana>
    <TaxCatchAll xmlns="a0976678-705e-48f1-91a5-5f4e2542805b" xsi:nil="true"/>
    <lcf76f155ced4ddcb4097134ff3c332f xmlns="bf4399c7-6215-490a-888f-5f31483ffc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651C85D66C04FBB0CB619C51450A9" ma:contentTypeVersion="19" ma:contentTypeDescription="Create a new document." ma:contentTypeScope="" ma:versionID="e45f3587a58ffff15ae0a80b2495276a">
  <xsd:schema xmlns:xsd="http://www.w3.org/2001/XMLSchema" xmlns:xs="http://www.w3.org/2001/XMLSchema" xmlns:p="http://schemas.microsoft.com/office/2006/metadata/properties" xmlns:ns2="bf4399c7-6215-490a-888f-5f31483ffc3b" xmlns:ns3="a0976678-705e-48f1-91a5-5f4e2542805b" targetNamespace="http://schemas.microsoft.com/office/2006/metadata/properties" ma:root="true" ma:fieldsID="b8f3c7399624a1659df5b8c48f5239fe" ns2:_="" ns3:_="">
    <xsd:import namespace="bf4399c7-6215-490a-888f-5f31483ffc3b"/>
    <xsd:import namespace="a0976678-705e-48f1-91a5-5f4e25428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n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399c7-6215-490a-888f-5f31483ff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na" ma:index="20" nillable="true" ma:displayName="Dana" ma:format="Dropdown" ma:list="UserInfo" ma:SharePointGroup="0" ma:internalName="Da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c75728b-6e00-4724-b044-7717af3ee8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76678-705e-48f1-91a5-5f4e25428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f1d723-b08c-45c2-b4b0-98e1ae7ab792}" ma:internalName="TaxCatchAll" ma:showField="CatchAllData" ma:web="a0976678-705e-48f1-91a5-5f4e25428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755B9-51A1-4970-B44E-03808327CE49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0976678-705e-48f1-91a5-5f4e2542805b"/>
    <ds:schemaRef ds:uri="bf4399c7-6215-490a-888f-5f31483ffc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B7F352-F048-4390-B1A2-5870440E8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399c7-6215-490a-888f-5f31483ffc3b"/>
    <ds:schemaRef ds:uri="a0976678-705e-48f1-91a5-5f4e25428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6A59E-2B24-408C-89AE-E238AEBAD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Possability People Powerpoint template</Template>
  <TotalTime>542</TotalTime>
  <Words>143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Possability People Powerpoint template</vt:lpstr>
      <vt:lpstr>PowerPoint Presentation</vt:lpstr>
      <vt:lpstr>Disability Benefits Overview</vt:lpstr>
      <vt:lpstr>Disability Benefits Overview</vt:lpstr>
      <vt:lpstr>Disability Benefits Overview</vt:lpstr>
      <vt:lpstr>Disability Benefits Overview</vt:lpstr>
    </vt:vector>
  </TitlesOfParts>
  <Company>FED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Mcgrory</dc:creator>
  <cp:lastModifiedBy>sharon rose</cp:lastModifiedBy>
  <cp:revision>88</cp:revision>
  <dcterms:created xsi:type="dcterms:W3CDTF">2016-06-22T13:53:12Z</dcterms:created>
  <dcterms:modified xsi:type="dcterms:W3CDTF">2024-11-13T16:32:47Z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0x010100C24651C85D66C04FBB0CB619C51450A9</vt:lpwstr>
  </property>
  <property fmtid="{D5CDD505-2E9C-101B-9397-08002B2CF9AE}" pid="3" name="Order">
    <vt:r8>44144300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